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80" r:id="rId1"/>
    <p:sldMasterId id="2147483683" r:id="rId2"/>
    <p:sldMasterId id="2147483695" r:id="rId3"/>
  </p:sldMasterIdLst>
  <p:sldIdLst>
    <p:sldId id="256" r:id="rId4"/>
    <p:sldId id="258" r:id="rId5"/>
    <p:sldId id="284" r:id="rId6"/>
    <p:sldId id="297" r:id="rId7"/>
    <p:sldId id="280" r:id="rId8"/>
    <p:sldId id="264" r:id="rId9"/>
    <p:sldId id="296" r:id="rId10"/>
  </p:sldIdLst>
  <p:sldSz cx="9144000" cy="6858000" type="screen4x3"/>
  <p:notesSz cx="6858000" cy="9144000"/>
  <p:embeddedFontLst>
    <p:embeddedFont>
      <p:font typeface="Roboto" panose="020B0604020202020204" charset="0"/>
      <p:regular r:id="rId11"/>
      <p:bold r:id="rId12"/>
      <p:italic r:id="rId13"/>
      <p:boldItalic r:id="rId14"/>
    </p:embeddedFont>
    <p:embeddedFont>
      <p:font typeface="Roboto Condensed Light" panose="020B0604020202020204" charset="0"/>
      <p:regular r:id="rId15"/>
      <p: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1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C5C5"/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80" autoAdjust="0"/>
    <p:restoredTop sz="94697"/>
  </p:normalViewPr>
  <p:slideViewPr>
    <p:cSldViewPr snapToGrid="0" snapToObjects="1">
      <p:cViewPr varScale="1">
        <p:scale>
          <a:sx n="108" d="100"/>
          <a:sy n="108" d="100"/>
        </p:scale>
        <p:origin x="1770" y="102"/>
      </p:cViewPr>
      <p:guideLst>
        <p:guide orient="horz" pos="773"/>
        <p:guide pos="18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font" Target="fonts/font1.fntdata"/><Relationship Id="rId5" Type="http://schemas.openxmlformats.org/officeDocument/2006/relationships/slide" Target="slides/slide2.xml"/><Relationship Id="rId15" Type="http://schemas.openxmlformats.org/officeDocument/2006/relationships/font" Target="fonts/font5.fntdata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4.fntdata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9196" y="3793068"/>
            <a:ext cx="5096935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9197" y="333632"/>
            <a:ext cx="5096935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86575" y="365125"/>
            <a:ext cx="1971675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85750" y="365125"/>
            <a:ext cx="6600825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85725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285" y="1215483"/>
            <a:ext cx="4211515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215483"/>
            <a:ext cx="421005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5750" y="1235113"/>
            <a:ext cx="421322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85750" y="2078656"/>
            <a:ext cx="4213225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35113"/>
            <a:ext cx="42291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78656"/>
            <a:ext cx="42291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85725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325" y="457201"/>
            <a:ext cx="5622925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85750" y="2274848"/>
            <a:ext cx="2949575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235325" y="457201"/>
            <a:ext cx="5622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85750" y="2274848"/>
            <a:ext cx="2949575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86575" y="365125"/>
            <a:ext cx="1971675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85750" y="365125"/>
            <a:ext cx="6600825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85725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285" y="1215483"/>
            <a:ext cx="4211515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215483"/>
            <a:ext cx="421005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5750" y="1235113"/>
            <a:ext cx="421322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85750" y="2078656"/>
            <a:ext cx="4213225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35113"/>
            <a:ext cx="42291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78656"/>
            <a:ext cx="42291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85725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325" y="457201"/>
            <a:ext cx="5622925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85750" y="2274848"/>
            <a:ext cx="2949575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235325" y="457201"/>
            <a:ext cx="5622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85750" y="2274848"/>
            <a:ext cx="2949575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85725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5750" y="1215483"/>
            <a:ext cx="85725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85750" y="581183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44615" y="5811838"/>
            <a:ext cx="44562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800850" y="581183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85725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5750" y="1215483"/>
            <a:ext cx="85725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85750" y="581183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44615" y="5811838"/>
            <a:ext cx="44562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800850" y="581183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9196" y="1854075"/>
            <a:ext cx="5620719" cy="193899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dirty="0"/>
              <a:t>Introductory</a:t>
            </a:r>
            <a:br>
              <a:rPr lang="en-US" dirty="0"/>
            </a:br>
            <a:r>
              <a:rPr lang="en-US" dirty="0"/>
              <a:t>Meeting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Carl Demolder</a:t>
            </a:r>
          </a:p>
          <a:p>
            <a:r>
              <a:rPr lang="en-US" dirty="0"/>
              <a:t>Date 8/17/2020</a:t>
            </a:r>
          </a:p>
        </p:txBody>
      </p:sp>
    </p:spTree>
    <p:extLst>
      <p:ext uri="{BB962C8B-B14F-4D97-AF65-F5344CB8AC3E}">
        <p14:creationId xmlns:p14="http://schemas.microsoft.com/office/powerpoint/2010/main" val="2789775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9ACE267-5498-454D-8569-493E6EDFE2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50" y="1215482"/>
            <a:ext cx="8572500" cy="5441797"/>
          </a:xfrm>
        </p:spPr>
        <p:txBody>
          <a:bodyPr>
            <a:normAutofit/>
          </a:bodyPr>
          <a:lstStyle/>
          <a:p>
            <a:r>
              <a:rPr lang="en-US" dirty="0"/>
              <a:t>Personal introduction</a:t>
            </a:r>
          </a:p>
          <a:p>
            <a:r>
              <a:rPr lang="en-US" dirty="0"/>
              <a:t>Path forward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96CCFBC-CEEA-8445-9C0A-80973839F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1215918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3747906-6CD5-467E-B854-61BF2D489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921619"/>
            <a:ext cx="8572500" cy="1014761"/>
          </a:xfrm>
        </p:spPr>
        <p:txBody>
          <a:bodyPr/>
          <a:lstStyle/>
          <a:p>
            <a:pPr algn="ctr"/>
            <a:r>
              <a:rPr lang="en-US" dirty="0"/>
              <a:t>PERSONAL INTRODUCTION</a:t>
            </a:r>
          </a:p>
        </p:txBody>
      </p:sp>
    </p:spTree>
    <p:extLst>
      <p:ext uri="{BB962C8B-B14F-4D97-AF65-F5344CB8AC3E}">
        <p14:creationId xmlns:p14="http://schemas.microsoft.com/office/powerpoint/2010/main" val="1908010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96CCFBC-CEEA-8445-9C0A-80973839F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11873"/>
            <a:ext cx="8572500" cy="1003610"/>
          </a:xfrm>
        </p:spPr>
        <p:txBody>
          <a:bodyPr>
            <a:normAutofit/>
          </a:bodyPr>
          <a:lstStyle/>
          <a:p>
            <a:r>
              <a:rPr lang="en-US" dirty="0"/>
              <a:t>Personal introduction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9ACE267-5498-454D-8569-493E6EDFE2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50" y="1215482"/>
            <a:ext cx="8636308" cy="5642517"/>
          </a:xfrm>
        </p:spPr>
        <p:txBody>
          <a:bodyPr>
            <a:normAutofit/>
          </a:bodyPr>
          <a:lstStyle/>
          <a:p>
            <a:r>
              <a:rPr lang="en-US" dirty="0"/>
              <a:t>Undergrad: UC San Diego 2018</a:t>
            </a:r>
          </a:p>
          <a:p>
            <a:r>
              <a:rPr lang="en-US" dirty="0"/>
              <a:t>Major: Aerospace Engineering</a:t>
            </a:r>
          </a:p>
          <a:p>
            <a:r>
              <a:rPr lang="en-US" dirty="0"/>
              <a:t>Research projects: infant biometrics, wearable diagnostics devices</a:t>
            </a:r>
          </a:p>
          <a:p>
            <a:endParaRPr lang="en-US" dirty="0"/>
          </a:p>
          <a:p>
            <a:r>
              <a:rPr lang="en-US" dirty="0"/>
              <a:t>Industry experience: 2018-2020</a:t>
            </a:r>
          </a:p>
          <a:p>
            <a:r>
              <a:rPr lang="en-US" dirty="0"/>
              <a:t>Product development firm:</a:t>
            </a:r>
          </a:p>
          <a:p>
            <a:pPr lvl="1"/>
            <a:r>
              <a:rPr lang="en-US" dirty="0"/>
              <a:t>Novo Engineering</a:t>
            </a:r>
          </a:p>
          <a:p>
            <a:pPr lvl="1"/>
            <a:r>
              <a:rPr lang="en-US" dirty="0"/>
              <a:t>IV pumps, CCI sterilization, etc.</a:t>
            </a:r>
          </a:p>
          <a:p>
            <a:pPr lvl="1"/>
            <a:r>
              <a:rPr lang="en-US" dirty="0"/>
              <a:t>Hardware development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971181-886B-45B4-9BA6-5C1B3DBCC5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893" t="4527" r="32137"/>
          <a:stretch/>
        </p:blipFill>
        <p:spPr>
          <a:xfrm>
            <a:off x="6818050" y="3010692"/>
            <a:ext cx="1899821" cy="295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425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3747906-6CD5-467E-B854-61BF2D489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921619"/>
            <a:ext cx="8572500" cy="1014761"/>
          </a:xfrm>
        </p:spPr>
        <p:txBody>
          <a:bodyPr/>
          <a:lstStyle/>
          <a:p>
            <a:pPr algn="ctr"/>
            <a:r>
              <a:rPr lang="en-US" dirty="0"/>
              <a:t>PATH FORWARD</a:t>
            </a:r>
          </a:p>
        </p:txBody>
      </p:sp>
    </p:spTree>
    <p:extLst>
      <p:ext uri="{BB962C8B-B14F-4D97-AF65-F5344CB8AC3E}">
        <p14:creationId xmlns:p14="http://schemas.microsoft.com/office/powerpoint/2010/main" val="3083800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C76D47-8142-431A-986B-B29D3FF03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Firmware debugging:</a:t>
            </a:r>
          </a:p>
          <a:p>
            <a:pPr lvl="1"/>
            <a:r>
              <a:rPr lang="en-US" dirty="0"/>
              <a:t>ECG driver (MAX30003)</a:t>
            </a:r>
          </a:p>
          <a:p>
            <a:pPr lvl="1"/>
            <a:r>
              <a:rPr lang="en-US" dirty="0"/>
              <a:t>Slave serial protocol (FT201X)</a:t>
            </a:r>
          </a:p>
          <a:p>
            <a:r>
              <a:rPr lang="en-US" dirty="0"/>
              <a:t>Hardware debugging:</a:t>
            </a:r>
          </a:p>
          <a:p>
            <a:pPr lvl="1"/>
            <a:r>
              <a:rPr lang="en-US" dirty="0"/>
              <a:t>Wireless charging</a:t>
            </a:r>
          </a:p>
          <a:p>
            <a:pPr lvl="1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42E0BA4-36ED-4C2F-862A-1135E5506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forward (8/17/20 – 8/24/20)</a:t>
            </a:r>
          </a:p>
        </p:txBody>
      </p:sp>
    </p:spTree>
    <p:extLst>
      <p:ext uri="{BB962C8B-B14F-4D97-AF65-F5344CB8AC3E}">
        <p14:creationId xmlns:p14="http://schemas.microsoft.com/office/powerpoint/2010/main" val="1245627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3747906-6CD5-467E-B854-61BF2D489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921619"/>
            <a:ext cx="8572500" cy="1014761"/>
          </a:xfrm>
        </p:spPr>
        <p:txBody>
          <a:bodyPr/>
          <a:lstStyle/>
          <a:p>
            <a:pPr algn="ctr"/>
            <a:r>
              <a:rPr lang="en-US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47892544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1926</TotalTime>
  <Words>84</Words>
  <Application>Microsoft Office PowerPoint</Application>
  <PresentationFormat>On-screen Show (4:3)</PresentationFormat>
  <Paragraphs>25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Roboto</vt:lpstr>
      <vt:lpstr>Roboto Condensed Light</vt:lpstr>
      <vt:lpstr>Custom Design</vt:lpstr>
      <vt:lpstr>1_Custom Design</vt:lpstr>
      <vt:lpstr>2_Custom Design</vt:lpstr>
      <vt:lpstr>Introductory Meeting</vt:lpstr>
      <vt:lpstr>Outline</vt:lpstr>
      <vt:lpstr>PERSONAL INTRODUCTION</vt:lpstr>
      <vt:lpstr>Personal introduction</vt:lpstr>
      <vt:lpstr>PATH FORWARD</vt:lpstr>
      <vt:lpstr>Path forward (8/17/20 – 8/24/20)</vt:lpstr>
      <vt:lpstr>APPENDIX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Carl F Demolder</cp:lastModifiedBy>
  <cp:revision>151</cp:revision>
  <dcterms:created xsi:type="dcterms:W3CDTF">2016-03-09T16:46:53Z</dcterms:created>
  <dcterms:modified xsi:type="dcterms:W3CDTF">2020-08-17T17:53:32Z</dcterms:modified>
</cp:coreProperties>
</file>

<file path=docProps/thumbnail.jpeg>
</file>